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Medium" panose="02000000000000000000" pitchFamily="2" charset="0"/>
      <p:regular r:id="rId21"/>
      <p:italic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5F7"/>
    <a:srgbClr val="6752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376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7242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Telegram-бот для распознавания достопримечательностей Крыма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35023" y="3760410"/>
            <a:ext cx="59306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Спасибо за внимание 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625120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chemeClr val="bg1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Описание проекта и его задачи</a:t>
            </a:r>
            <a:endParaRPr lang="en-US" sz="4050" dirty="0">
              <a:solidFill>
                <a:schemeClr val="bg1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21638" y="2413258"/>
            <a:ext cx="6342102" cy="1350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</a:t>
            </a:r>
            <a:r>
              <a:rPr lang="ru-RU" sz="2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ш</a:t>
            </a:r>
            <a:r>
              <a:rPr lang="en-US" sz="2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проект – Telegram-бот, распознающий достопримечательности Крыма с помощью искусственного интеллекта.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684678" y="4032380"/>
            <a:ext cx="6342102" cy="13787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Он автоматизирует процесс идентификации памятников, помогая пользователям быстро получать информацию.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647720" y="5680038"/>
            <a:ext cx="6416019" cy="1550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Этот проект упрощает туристам ориентирование и расширяет знания о местных достопримечательностях.</a:t>
            </a:r>
            <a:endParaRPr lang="en-US" sz="24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06440"/>
            <a:ext cx="68341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Данные и предобработка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45882"/>
            <a:ext cx="3315631" cy="725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 err="1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Типы</a:t>
            </a: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 </a:t>
            </a:r>
            <a:r>
              <a:rPr lang="en-US" sz="2200" dirty="0" err="1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данных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9850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Изображения в формате JPG, PNG из открытых источников.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1283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Разнообразие классов достопримечательностей.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617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Предобработка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1985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Преобразование в RGB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64069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Масштабирование и центрирование через CLIPProcessor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4458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L2-нормализация эмбеддингов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920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Описание данных и датасета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64974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Датасет содержит тысячи изображений достопримечательностей Крыма в формате JPG и PNG.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Классы объектов разнообразны, охватывают архитектурные и природные памятники.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6116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Производится масштабирование и нормализация данных для улучшения обучения модели.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06523"/>
            <a:ext cx="57215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Модель CLIP ViT-L/14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554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Архитектура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3323749"/>
            <a:ext cx="289941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Vision Transformer для изображений комбинируется с текстовым трансформером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200203" y="27554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Особенности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37319" y="3323749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Обучена на мультимодальных датасетах, не требует дообучения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59188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82567"/>
          </a:solidFill>
          <a:ln w="7620">
            <a:solidFill>
              <a:srgbClr val="313E8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6697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Эффективность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616017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Выдаёт точные визуально-семантические сравнения объектов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3030"/>
            <a:ext cx="14630400" cy="24189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7228" y="2951083"/>
            <a:ext cx="5179576" cy="604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Обучение и валидация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77228" y="3846195"/>
            <a:ext cx="13275945" cy="2800112"/>
          </a:xfrm>
          <a:prstGeom prst="roundRect">
            <a:avLst>
              <a:gd name="adj" fmla="val 290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84848" y="3853815"/>
            <a:ext cx="13260705" cy="5569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878324" y="3977521"/>
            <a:ext cx="623958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Метрика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512487" y="3977521"/>
            <a:ext cx="623958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Значение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84848" y="4410789"/>
            <a:ext cx="13260705" cy="5569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878324" y="4534495"/>
            <a:ext cx="623958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Top-1 Accuracy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7512487" y="4534495"/>
            <a:ext cx="623958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83%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84848" y="4967764"/>
            <a:ext cx="13260705" cy="5569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878324" y="5091470"/>
            <a:ext cx="623958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Top-3 Accuracy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7512487" y="5091470"/>
            <a:ext cx="623958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87%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84848" y="5524738"/>
            <a:ext cx="13260705" cy="5569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878324" y="5648444"/>
            <a:ext cx="623958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Порог уверенности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7512487" y="5648444"/>
            <a:ext cx="623958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0.80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684848" y="6081713"/>
            <a:ext cx="13260705" cy="55697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878324" y="6205418"/>
            <a:ext cx="623958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Потери по similarity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7512487" y="6205418"/>
            <a:ext cx="623958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&lt; 0.1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677228" y="6863953"/>
            <a:ext cx="13275945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Используем cosine similarity без полного переобучения модели.</a:t>
            </a:r>
            <a:endParaRPr lang="en-US" sz="1500" dirty="0"/>
          </a:p>
        </p:txBody>
      </p:sp>
      <p:sp>
        <p:nvSpPr>
          <p:cNvPr id="21" name="Text 18"/>
          <p:cNvSpPr/>
          <p:nvPr/>
        </p:nvSpPr>
        <p:spPr>
          <a:xfrm>
            <a:off x="677228" y="7391162"/>
            <a:ext cx="13275945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Редкие ошибки происходят у архитектурно схожих объектов.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793790" y="33082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Функциональность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8941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Приём фото от пользователя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316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Автоматический анализ изображения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7381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Возврат названия достопримечательности или ошибки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3082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Технологии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388941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python-telegram-bot / aiogram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3316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Модель встроена в backend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77381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D0D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Масштабируемость на другие регионы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8340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201EF0-A187-4ED3-B9C9-01990099DF16}"/>
              </a:ext>
            </a:extLst>
          </p:cNvPr>
          <p:cNvSpPr txBox="1"/>
          <p:nvPr/>
        </p:nvSpPr>
        <p:spPr>
          <a:xfrm>
            <a:off x="793790" y="1225379"/>
            <a:ext cx="7315200" cy="50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50"/>
              </a:lnSpc>
              <a:buNone/>
            </a:pPr>
            <a:r>
              <a:rPr lang="ru-RU" sz="445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Техническое</a:t>
            </a:r>
            <a:r>
              <a:rPr lang="ru-RU" sz="3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решение</a:t>
            </a:r>
            <a:endParaRPr lang="en-US" sz="36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464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Пример работы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30" y="8734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Проект выполнили: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0463" y="63124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Асадов Мурат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99521" y="44621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edium" pitchFamily="34" charset="0"/>
                <a:ea typeface="Roboto Medium" pitchFamily="34" charset="-122"/>
                <a:cs typeface="Roboto Medium" pitchFamily="34" charset="-120"/>
              </a:rPr>
              <a:t>Жуков Данил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229</Words>
  <Application>Microsoft Office PowerPoint</Application>
  <PresentationFormat>Произвольный</PresentationFormat>
  <Paragraphs>61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Roboto Medium</vt:lpstr>
      <vt:lpstr>Roboto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Murat</cp:lastModifiedBy>
  <cp:revision>3</cp:revision>
  <dcterms:created xsi:type="dcterms:W3CDTF">2025-05-12T08:58:37Z</dcterms:created>
  <dcterms:modified xsi:type="dcterms:W3CDTF">2025-05-12T09:18:26Z</dcterms:modified>
</cp:coreProperties>
</file>